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104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7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4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3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23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9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99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1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7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5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0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A9CB9-E1FE-5445-9EC1-41EE1F48989D}" type="datetimeFigureOut">
              <a:rPr lang="en-US" smtClean="0"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91861-497C-0046-935B-FF3E537B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5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stcard1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15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2</cp:revision>
  <dcterms:created xsi:type="dcterms:W3CDTF">2015-12-07T04:27:42Z</dcterms:created>
  <dcterms:modified xsi:type="dcterms:W3CDTF">2015-12-08T03:07:33Z</dcterms:modified>
</cp:coreProperties>
</file>