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6AFB-5C2D-7A46-A693-38064A9F739B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E700C-EA80-E149-8C02-0922A867A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550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6AFB-5C2D-7A46-A693-38064A9F739B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E700C-EA80-E149-8C02-0922A867A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199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6AFB-5C2D-7A46-A693-38064A9F739B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E700C-EA80-E149-8C02-0922A867A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114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6AFB-5C2D-7A46-A693-38064A9F739B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E700C-EA80-E149-8C02-0922A867A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567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6AFB-5C2D-7A46-A693-38064A9F739B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E700C-EA80-E149-8C02-0922A867A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370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6AFB-5C2D-7A46-A693-38064A9F739B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E700C-EA80-E149-8C02-0922A867A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15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6AFB-5C2D-7A46-A693-38064A9F739B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E700C-EA80-E149-8C02-0922A867A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640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6AFB-5C2D-7A46-A693-38064A9F739B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E700C-EA80-E149-8C02-0922A867A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47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6AFB-5C2D-7A46-A693-38064A9F739B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E700C-EA80-E149-8C02-0922A867A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795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6AFB-5C2D-7A46-A693-38064A9F739B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E700C-EA80-E149-8C02-0922A867A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693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6AFB-5C2D-7A46-A693-38064A9F739B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E700C-EA80-E149-8C02-0922A867A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338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66AFB-5C2D-7A46-A693-38064A9F739B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E700C-EA80-E149-8C02-0922A867A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379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1431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Brooks</dc:creator>
  <cp:lastModifiedBy>Sarah Brooks</cp:lastModifiedBy>
  <cp:revision>1</cp:revision>
  <dcterms:created xsi:type="dcterms:W3CDTF">2015-11-10T13:26:23Z</dcterms:created>
  <dcterms:modified xsi:type="dcterms:W3CDTF">2015-11-10T13:26:57Z</dcterms:modified>
</cp:coreProperties>
</file>