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-13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687D2-1BD4-FE4E-8A70-5AF058CE4AC7}" type="datetimeFigureOut">
              <a:rPr lang="en-US" smtClean="0"/>
              <a:t>11/9/15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2D218-02A5-CE48-B44C-57A46D8CE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160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687D2-1BD4-FE4E-8A70-5AF058CE4AC7}" type="datetimeFigureOut">
              <a:rPr lang="en-US" smtClean="0"/>
              <a:t>11/9/15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2D218-02A5-CE48-B44C-57A46D8CE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031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687D2-1BD4-FE4E-8A70-5AF058CE4AC7}" type="datetimeFigureOut">
              <a:rPr lang="en-US" smtClean="0"/>
              <a:t>11/9/15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2D218-02A5-CE48-B44C-57A46D8CE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407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687D2-1BD4-FE4E-8A70-5AF058CE4AC7}" type="datetimeFigureOut">
              <a:rPr lang="en-US" smtClean="0"/>
              <a:t>11/9/15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2D218-02A5-CE48-B44C-57A46D8CE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952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687D2-1BD4-FE4E-8A70-5AF058CE4AC7}" type="datetimeFigureOut">
              <a:rPr lang="en-US" smtClean="0"/>
              <a:t>11/9/15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2D218-02A5-CE48-B44C-57A46D8CE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66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687D2-1BD4-FE4E-8A70-5AF058CE4AC7}" type="datetimeFigureOut">
              <a:rPr lang="en-US" smtClean="0"/>
              <a:t>11/9/15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2D218-02A5-CE48-B44C-57A46D8CE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408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687D2-1BD4-FE4E-8A70-5AF058CE4AC7}" type="datetimeFigureOut">
              <a:rPr lang="en-US" smtClean="0"/>
              <a:t>11/9/15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2D218-02A5-CE48-B44C-57A46D8CE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412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687D2-1BD4-FE4E-8A70-5AF058CE4AC7}" type="datetimeFigureOut">
              <a:rPr lang="en-US" smtClean="0"/>
              <a:t>11/9/15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2D218-02A5-CE48-B44C-57A46D8CE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444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687D2-1BD4-FE4E-8A70-5AF058CE4AC7}" type="datetimeFigureOut">
              <a:rPr lang="en-US" smtClean="0"/>
              <a:t>11/9/15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2D218-02A5-CE48-B44C-57A46D8CE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404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687D2-1BD4-FE4E-8A70-5AF058CE4AC7}" type="datetimeFigureOut">
              <a:rPr lang="en-US" smtClean="0"/>
              <a:t>11/9/15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2D218-02A5-CE48-B44C-57A46D8CE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66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687D2-1BD4-FE4E-8A70-5AF058CE4AC7}" type="datetimeFigureOut">
              <a:rPr lang="en-US" smtClean="0"/>
              <a:t>11/9/15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2D218-02A5-CE48-B44C-57A46D8CE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646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C687D2-1BD4-FE4E-8A70-5AF058CE4AC7}" type="datetimeFigureOut">
              <a:rPr lang="en-US" smtClean="0"/>
              <a:t>11/9/15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42D218-02A5-CE48-B44C-57A46D8CE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91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1315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Brooks</dc:creator>
  <cp:lastModifiedBy>Sarah Brooks</cp:lastModifiedBy>
  <cp:revision>1</cp:revision>
  <dcterms:created xsi:type="dcterms:W3CDTF">2015-11-09T13:49:21Z</dcterms:created>
  <dcterms:modified xsi:type="dcterms:W3CDTF">2015-11-09T13:49:51Z</dcterms:modified>
</cp:coreProperties>
</file>