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8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64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3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2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4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6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0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78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0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B717D-B7A6-BB42-BA5F-745BE79CCFED}" type="datetimeFigureOut">
              <a:rPr lang="en-US" smtClean="0"/>
              <a:t>11/8/15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5552D-E952-4F46-B5E6-C9D16A6E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004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2015-11-08T23:31:31Z</dcterms:created>
  <dcterms:modified xsi:type="dcterms:W3CDTF">2015-11-08T23:31:54Z</dcterms:modified>
</cp:coreProperties>
</file>