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83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9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9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3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0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3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8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7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1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4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4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D1D1E-CE1A-7F4D-9211-72908F460F4B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38B9A-2B29-4144-9349-3C69159DB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0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089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2015-11-07T16:20:50Z</dcterms:created>
  <dcterms:modified xsi:type="dcterms:W3CDTF">2015-11-07T16:21:37Z</dcterms:modified>
</cp:coreProperties>
</file>