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42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60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25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0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1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8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7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4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48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7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1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394F3-6740-7342-8D07-CEE07B2EF8D7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E14A8-7FA3-E54D-9791-3F9E4A97C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57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1914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2015-11-06T14:23:02Z</dcterms:created>
  <dcterms:modified xsi:type="dcterms:W3CDTF">2015-11-06T14:24:47Z</dcterms:modified>
</cp:coreProperties>
</file>