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33AF-997A-3D4B-9E22-43D15EDD145A}" type="datetimeFigureOut">
              <a:rPr lang="en-US" smtClean="0"/>
              <a:t>11/5/15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19F7B-D89C-4943-AEC4-1979BCE8B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91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33AF-997A-3D4B-9E22-43D15EDD145A}" type="datetimeFigureOut">
              <a:rPr lang="en-US" smtClean="0"/>
              <a:t>11/5/15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19F7B-D89C-4943-AEC4-1979BCE8B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91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33AF-997A-3D4B-9E22-43D15EDD145A}" type="datetimeFigureOut">
              <a:rPr lang="en-US" smtClean="0"/>
              <a:t>11/5/15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19F7B-D89C-4943-AEC4-1979BCE8B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36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33AF-997A-3D4B-9E22-43D15EDD145A}" type="datetimeFigureOut">
              <a:rPr lang="en-US" smtClean="0"/>
              <a:t>11/5/15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19F7B-D89C-4943-AEC4-1979BCE8B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040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33AF-997A-3D4B-9E22-43D15EDD145A}" type="datetimeFigureOut">
              <a:rPr lang="en-US" smtClean="0"/>
              <a:t>11/5/15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19F7B-D89C-4943-AEC4-1979BCE8B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678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33AF-997A-3D4B-9E22-43D15EDD145A}" type="datetimeFigureOut">
              <a:rPr lang="en-US" smtClean="0"/>
              <a:t>11/5/15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19F7B-D89C-4943-AEC4-1979BCE8B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26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33AF-997A-3D4B-9E22-43D15EDD145A}" type="datetimeFigureOut">
              <a:rPr lang="en-US" smtClean="0"/>
              <a:t>11/5/15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19F7B-D89C-4943-AEC4-1979BCE8B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2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33AF-997A-3D4B-9E22-43D15EDD145A}" type="datetimeFigureOut">
              <a:rPr lang="en-US" smtClean="0"/>
              <a:t>11/5/15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19F7B-D89C-4943-AEC4-1979BCE8B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916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33AF-997A-3D4B-9E22-43D15EDD145A}" type="datetimeFigureOut">
              <a:rPr lang="en-US" smtClean="0"/>
              <a:t>11/5/15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19F7B-D89C-4943-AEC4-1979BCE8B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63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33AF-997A-3D4B-9E22-43D15EDD145A}" type="datetimeFigureOut">
              <a:rPr lang="en-US" smtClean="0"/>
              <a:t>11/5/15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19F7B-D89C-4943-AEC4-1979BCE8B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021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33AF-997A-3D4B-9E22-43D15EDD145A}" type="datetimeFigureOut">
              <a:rPr lang="en-US" smtClean="0"/>
              <a:t>11/5/15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19F7B-D89C-4943-AEC4-1979BCE8B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714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533AF-997A-3D4B-9E22-43D15EDD145A}" type="datetimeFigureOut">
              <a:rPr lang="en-US" smtClean="0"/>
              <a:t>11/5/15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19F7B-D89C-4943-AEC4-1979BCE8B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4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9216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Brooks</dc:creator>
  <cp:lastModifiedBy>Sarah Brooks</cp:lastModifiedBy>
  <cp:revision>1</cp:revision>
  <dcterms:created xsi:type="dcterms:W3CDTF">2015-11-05T13:45:45Z</dcterms:created>
  <dcterms:modified xsi:type="dcterms:W3CDTF">2015-11-05T13:47:17Z</dcterms:modified>
</cp:coreProperties>
</file>