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E181-E1C0-664C-9F81-82EFB30C8E62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C8E1-BB5D-0949-B1CF-431ADAD88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65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E181-E1C0-664C-9F81-82EFB30C8E62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C8E1-BB5D-0949-B1CF-431ADAD88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1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E181-E1C0-664C-9F81-82EFB30C8E62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C8E1-BB5D-0949-B1CF-431ADAD88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95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E181-E1C0-664C-9F81-82EFB30C8E62}" type="datetimeFigureOut">
              <a:rPr lang="en-US" smtClean="0"/>
              <a:t>11/4/15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C8E1-BB5D-0949-B1CF-431ADAD88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527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E181-E1C0-664C-9F81-82EFB30C8E62}" type="datetimeFigureOut">
              <a:rPr lang="en-US" smtClean="0"/>
              <a:t>11/4/15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C8E1-BB5D-0949-B1CF-431ADAD88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0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E181-E1C0-664C-9F81-82EFB30C8E62}" type="datetimeFigureOut">
              <a:rPr lang="en-US" smtClean="0"/>
              <a:t>11/4/15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C8E1-BB5D-0949-B1CF-431ADAD88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177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E181-E1C0-664C-9F81-82EFB30C8E62}" type="datetimeFigureOut">
              <a:rPr lang="en-US" smtClean="0"/>
              <a:t>11/4/15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C8E1-BB5D-0949-B1CF-431ADAD88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15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E181-E1C0-664C-9F81-82EFB30C8E62}" type="datetimeFigureOut">
              <a:rPr lang="en-US" smtClean="0"/>
              <a:t>11/4/15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C8E1-BB5D-0949-B1CF-431ADAD88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418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E181-E1C0-664C-9F81-82EFB30C8E62}" type="datetimeFigureOut">
              <a:rPr lang="en-US" smtClean="0"/>
              <a:t>11/4/15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C8E1-BB5D-0949-B1CF-431ADAD88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05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E181-E1C0-664C-9F81-82EFB30C8E62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C8E1-BB5D-0949-B1CF-431ADAD88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8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E181-E1C0-664C-9F81-82EFB30C8E62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C8E1-BB5D-0949-B1CF-431ADAD88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195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8E181-E1C0-664C-9F81-82EFB30C8E62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5C8E1-BB5D-0949-B1CF-431ADAD88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508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7642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2015-11-04T14:56:34Z</dcterms:created>
  <dcterms:modified xsi:type="dcterms:W3CDTF">2015-11-04T14:58:27Z</dcterms:modified>
</cp:coreProperties>
</file>