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118A-4A74-B146-A273-66B3DD5A4A18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5F9B-280C-794A-88A1-794F96000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60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118A-4A74-B146-A273-66B3DD5A4A18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5F9B-280C-794A-88A1-794F96000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64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118A-4A74-B146-A273-66B3DD5A4A18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5F9B-280C-794A-88A1-794F96000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88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118A-4A74-B146-A273-66B3DD5A4A18}" type="datetimeFigureOut">
              <a:rPr lang="en-US" smtClean="0"/>
              <a:t>11/1/15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5F9B-280C-794A-88A1-794F96000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295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118A-4A74-B146-A273-66B3DD5A4A18}" type="datetimeFigureOut">
              <a:rPr lang="en-US" smtClean="0"/>
              <a:t>11/1/15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5F9B-280C-794A-88A1-794F96000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496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118A-4A74-B146-A273-66B3DD5A4A18}" type="datetimeFigureOut">
              <a:rPr lang="en-US" smtClean="0"/>
              <a:t>11/1/15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5F9B-280C-794A-88A1-794F96000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74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118A-4A74-B146-A273-66B3DD5A4A18}" type="datetimeFigureOut">
              <a:rPr lang="en-US" smtClean="0"/>
              <a:t>11/1/15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5F9B-280C-794A-88A1-794F96000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58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118A-4A74-B146-A273-66B3DD5A4A18}" type="datetimeFigureOut">
              <a:rPr lang="en-US" smtClean="0"/>
              <a:t>11/1/15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5F9B-280C-794A-88A1-794F96000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4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118A-4A74-B146-A273-66B3DD5A4A18}" type="datetimeFigureOut">
              <a:rPr lang="en-US" smtClean="0"/>
              <a:t>11/1/15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5F9B-280C-794A-88A1-794F96000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366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118A-4A74-B146-A273-66B3DD5A4A18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5F9B-280C-794A-88A1-794F96000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529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118A-4A74-B146-A273-66B3DD5A4A18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5F9B-280C-794A-88A1-794F96000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977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4118A-4A74-B146-A273-66B3DD5A4A18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95F9B-280C-794A-88A1-794F96000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589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793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2015-11-02T02:02:41Z</dcterms:created>
  <dcterms:modified xsi:type="dcterms:W3CDTF">2015-11-02T02:03:30Z</dcterms:modified>
</cp:coreProperties>
</file>