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7" d="100"/>
          <a:sy n="117" d="100"/>
        </p:scale>
        <p:origin x="-137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26805-31AA-8E41-98F1-DDC1840A2B9D}" type="datetimeFigureOut">
              <a:rPr lang="en-US" smtClean="0"/>
              <a:t>11/1/15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44EDC-82B1-B848-B79B-D53401D63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8476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26805-31AA-8E41-98F1-DDC1840A2B9D}" type="datetimeFigureOut">
              <a:rPr lang="en-US" smtClean="0"/>
              <a:t>11/1/15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44EDC-82B1-B848-B79B-D53401D63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941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26805-31AA-8E41-98F1-DDC1840A2B9D}" type="datetimeFigureOut">
              <a:rPr lang="en-US" smtClean="0"/>
              <a:t>11/1/15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44EDC-82B1-B848-B79B-D53401D63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20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26805-31AA-8E41-98F1-DDC1840A2B9D}" type="datetimeFigureOut">
              <a:rPr lang="en-US" smtClean="0"/>
              <a:t>11/1/15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44EDC-82B1-B848-B79B-D53401D63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940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26805-31AA-8E41-98F1-DDC1840A2B9D}" type="datetimeFigureOut">
              <a:rPr lang="en-US" smtClean="0"/>
              <a:t>11/1/15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44EDC-82B1-B848-B79B-D53401D63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489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26805-31AA-8E41-98F1-DDC1840A2B9D}" type="datetimeFigureOut">
              <a:rPr lang="en-US" smtClean="0"/>
              <a:t>11/1/15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44EDC-82B1-B848-B79B-D53401D63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55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26805-31AA-8E41-98F1-DDC1840A2B9D}" type="datetimeFigureOut">
              <a:rPr lang="en-US" smtClean="0"/>
              <a:t>11/1/15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44EDC-82B1-B848-B79B-D53401D63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258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26805-31AA-8E41-98F1-DDC1840A2B9D}" type="datetimeFigureOut">
              <a:rPr lang="en-US" smtClean="0"/>
              <a:t>11/1/15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44EDC-82B1-B848-B79B-D53401D63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126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26805-31AA-8E41-98F1-DDC1840A2B9D}" type="datetimeFigureOut">
              <a:rPr lang="en-US" smtClean="0"/>
              <a:t>11/1/15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44EDC-82B1-B848-B79B-D53401D63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819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26805-31AA-8E41-98F1-DDC1840A2B9D}" type="datetimeFigureOut">
              <a:rPr lang="en-US" smtClean="0"/>
              <a:t>11/1/15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44EDC-82B1-B848-B79B-D53401D63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036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26805-31AA-8E41-98F1-DDC1840A2B9D}" type="datetimeFigureOut">
              <a:rPr lang="en-US" smtClean="0"/>
              <a:t>11/1/15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44EDC-82B1-B848-B79B-D53401D63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36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A26805-31AA-8E41-98F1-DDC1840A2B9D}" type="datetimeFigureOut">
              <a:rPr lang="en-US" smtClean="0"/>
              <a:t>11/1/15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844EDC-82B1-B848-B79B-D53401D63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399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77887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Brooks</dc:creator>
  <cp:lastModifiedBy>Sarah Brooks</cp:lastModifiedBy>
  <cp:revision>1</cp:revision>
  <dcterms:created xsi:type="dcterms:W3CDTF">2015-11-02T00:12:35Z</dcterms:created>
  <dcterms:modified xsi:type="dcterms:W3CDTF">2015-11-02T00:13:31Z</dcterms:modified>
</cp:coreProperties>
</file>