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13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0593B-1735-964E-8AE6-C5874A38C34B}" type="datetimeFigureOut">
              <a:rPr lang="en-US" smtClean="0"/>
              <a:t>11/1/15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893F3-DE51-024E-B076-347843FD5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321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0593B-1735-964E-8AE6-C5874A38C34B}" type="datetimeFigureOut">
              <a:rPr lang="en-US" smtClean="0"/>
              <a:t>11/1/15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893F3-DE51-024E-B076-347843FD5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72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0593B-1735-964E-8AE6-C5874A38C34B}" type="datetimeFigureOut">
              <a:rPr lang="en-US" smtClean="0"/>
              <a:t>11/1/15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893F3-DE51-024E-B076-347843FD5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3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0593B-1735-964E-8AE6-C5874A38C34B}" type="datetimeFigureOut">
              <a:rPr lang="en-US" smtClean="0"/>
              <a:t>11/1/15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893F3-DE51-024E-B076-347843FD5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717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0593B-1735-964E-8AE6-C5874A38C34B}" type="datetimeFigureOut">
              <a:rPr lang="en-US" smtClean="0"/>
              <a:t>11/1/15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893F3-DE51-024E-B076-347843FD5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490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0593B-1735-964E-8AE6-C5874A38C34B}" type="datetimeFigureOut">
              <a:rPr lang="en-US" smtClean="0"/>
              <a:t>11/1/15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893F3-DE51-024E-B076-347843FD5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966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0593B-1735-964E-8AE6-C5874A38C34B}" type="datetimeFigureOut">
              <a:rPr lang="en-US" smtClean="0"/>
              <a:t>11/1/15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893F3-DE51-024E-B076-347843FD5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620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0593B-1735-964E-8AE6-C5874A38C34B}" type="datetimeFigureOut">
              <a:rPr lang="en-US" smtClean="0"/>
              <a:t>11/1/15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893F3-DE51-024E-B076-347843FD5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248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0593B-1735-964E-8AE6-C5874A38C34B}" type="datetimeFigureOut">
              <a:rPr lang="en-US" smtClean="0"/>
              <a:t>11/1/15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893F3-DE51-024E-B076-347843FD5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855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0593B-1735-964E-8AE6-C5874A38C34B}" type="datetimeFigureOut">
              <a:rPr lang="en-US" smtClean="0"/>
              <a:t>11/1/15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893F3-DE51-024E-B076-347843FD5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430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0593B-1735-964E-8AE6-C5874A38C34B}" type="datetimeFigureOut">
              <a:rPr lang="en-US" smtClean="0"/>
              <a:t>11/1/15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893F3-DE51-024E-B076-347843FD5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501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80593B-1735-964E-8AE6-C5874A38C34B}" type="datetimeFigureOut">
              <a:rPr lang="en-US" smtClean="0"/>
              <a:t>11/1/15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893F3-DE51-024E-B076-347843FD5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759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94911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Brooks</dc:creator>
  <cp:lastModifiedBy>Sarah Brooks</cp:lastModifiedBy>
  <cp:revision>1</cp:revision>
  <dcterms:created xsi:type="dcterms:W3CDTF">2015-11-01T20:48:01Z</dcterms:created>
  <dcterms:modified xsi:type="dcterms:W3CDTF">2015-11-01T20:49:01Z</dcterms:modified>
</cp:coreProperties>
</file>