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-13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3C308-2369-CA46-AB67-3230B323BFC0}" type="datetimeFigureOut">
              <a:rPr lang="en-US" smtClean="0"/>
              <a:t>10/31/15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D0C0-DE36-7D46-BFF3-EB94871DB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593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3C308-2369-CA46-AB67-3230B323BFC0}" type="datetimeFigureOut">
              <a:rPr lang="en-US" smtClean="0"/>
              <a:t>10/31/15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D0C0-DE36-7D46-BFF3-EB94871DB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869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3C308-2369-CA46-AB67-3230B323BFC0}" type="datetimeFigureOut">
              <a:rPr lang="en-US" smtClean="0"/>
              <a:t>10/31/15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D0C0-DE36-7D46-BFF3-EB94871DB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92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3C308-2369-CA46-AB67-3230B323BFC0}" type="datetimeFigureOut">
              <a:rPr lang="en-US" smtClean="0"/>
              <a:t>10/31/15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D0C0-DE36-7D46-BFF3-EB94871DB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616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3C308-2369-CA46-AB67-3230B323BFC0}" type="datetimeFigureOut">
              <a:rPr lang="en-US" smtClean="0"/>
              <a:t>10/31/15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D0C0-DE36-7D46-BFF3-EB94871DB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566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3C308-2369-CA46-AB67-3230B323BFC0}" type="datetimeFigureOut">
              <a:rPr lang="en-US" smtClean="0"/>
              <a:t>10/31/15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D0C0-DE36-7D46-BFF3-EB94871DB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73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3C308-2369-CA46-AB67-3230B323BFC0}" type="datetimeFigureOut">
              <a:rPr lang="en-US" smtClean="0"/>
              <a:t>10/31/15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D0C0-DE36-7D46-BFF3-EB94871DB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001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3C308-2369-CA46-AB67-3230B323BFC0}" type="datetimeFigureOut">
              <a:rPr lang="en-US" smtClean="0"/>
              <a:t>10/31/15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D0C0-DE36-7D46-BFF3-EB94871DB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176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3C308-2369-CA46-AB67-3230B323BFC0}" type="datetimeFigureOut">
              <a:rPr lang="en-US" smtClean="0"/>
              <a:t>10/31/15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D0C0-DE36-7D46-BFF3-EB94871DB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991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3C308-2369-CA46-AB67-3230B323BFC0}" type="datetimeFigureOut">
              <a:rPr lang="en-US" smtClean="0"/>
              <a:t>10/31/15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D0C0-DE36-7D46-BFF3-EB94871DB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880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3C308-2369-CA46-AB67-3230B323BFC0}" type="datetimeFigureOut">
              <a:rPr lang="en-US" smtClean="0"/>
              <a:t>10/31/15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D0C0-DE36-7D46-BFF3-EB94871DB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513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03C308-2369-CA46-AB67-3230B323BFC0}" type="datetimeFigureOut">
              <a:rPr lang="en-US" smtClean="0"/>
              <a:t>10/31/15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9D0C0-DE36-7D46-BFF3-EB94871DB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356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79734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Brooks</dc:creator>
  <cp:lastModifiedBy>Sarah Brooks</cp:lastModifiedBy>
  <cp:revision>1</cp:revision>
  <dcterms:created xsi:type="dcterms:W3CDTF">2015-11-01T05:12:43Z</dcterms:created>
  <dcterms:modified xsi:type="dcterms:W3CDTF">2015-11-01T05:14:29Z</dcterms:modified>
</cp:coreProperties>
</file>