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8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6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4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9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3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1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1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0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8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1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67293-A454-7245-88F5-C46D47C1A55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E1D7A-E8E7-FA4D-A6FC-B1DFB3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4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578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2015-10-29T04:47:57Z</dcterms:created>
  <dcterms:modified xsi:type="dcterms:W3CDTF">2015-10-29T04:50:08Z</dcterms:modified>
</cp:coreProperties>
</file>