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13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5D11-93BB-3343-9E35-ABEC333A67F4}" type="datetimeFigureOut">
              <a:rPr lang="en-US" smtClean="0"/>
              <a:t>10/28/15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22524-6EA7-0D48-854C-570952376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912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5D11-93BB-3343-9E35-ABEC333A67F4}" type="datetimeFigureOut">
              <a:rPr lang="en-US" smtClean="0"/>
              <a:t>10/28/15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22524-6EA7-0D48-854C-570952376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958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5D11-93BB-3343-9E35-ABEC333A67F4}" type="datetimeFigureOut">
              <a:rPr lang="en-US" smtClean="0"/>
              <a:t>10/28/15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22524-6EA7-0D48-854C-570952376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192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5D11-93BB-3343-9E35-ABEC333A67F4}" type="datetimeFigureOut">
              <a:rPr lang="en-US" smtClean="0"/>
              <a:t>10/28/15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22524-6EA7-0D48-854C-570952376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164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5D11-93BB-3343-9E35-ABEC333A67F4}" type="datetimeFigureOut">
              <a:rPr lang="en-US" smtClean="0"/>
              <a:t>10/28/15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22524-6EA7-0D48-854C-570952376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28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5D11-93BB-3343-9E35-ABEC333A67F4}" type="datetimeFigureOut">
              <a:rPr lang="en-US" smtClean="0"/>
              <a:t>10/28/15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22524-6EA7-0D48-854C-570952376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487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5D11-93BB-3343-9E35-ABEC333A67F4}" type="datetimeFigureOut">
              <a:rPr lang="en-US" smtClean="0"/>
              <a:t>10/28/15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22524-6EA7-0D48-854C-570952376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276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5D11-93BB-3343-9E35-ABEC333A67F4}" type="datetimeFigureOut">
              <a:rPr lang="en-US" smtClean="0"/>
              <a:t>10/28/15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22524-6EA7-0D48-854C-570952376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434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5D11-93BB-3343-9E35-ABEC333A67F4}" type="datetimeFigureOut">
              <a:rPr lang="en-US" smtClean="0"/>
              <a:t>10/28/15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22524-6EA7-0D48-854C-570952376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086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5D11-93BB-3343-9E35-ABEC333A67F4}" type="datetimeFigureOut">
              <a:rPr lang="en-US" smtClean="0"/>
              <a:t>10/28/15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22524-6EA7-0D48-854C-570952376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828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5D11-93BB-3343-9E35-ABEC333A67F4}" type="datetimeFigureOut">
              <a:rPr lang="en-US" smtClean="0"/>
              <a:t>10/28/15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22524-6EA7-0D48-854C-570952376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64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85D11-93BB-3343-9E35-ABEC333A67F4}" type="datetimeFigureOut">
              <a:rPr lang="en-US" smtClean="0"/>
              <a:t>10/28/15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22524-6EA7-0D48-854C-570952376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884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1896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Brooks</dc:creator>
  <cp:lastModifiedBy>Sarah Brooks</cp:lastModifiedBy>
  <cp:revision>1</cp:revision>
  <dcterms:created xsi:type="dcterms:W3CDTF">2015-10-29T00:15:43Z</dcterms:created>
  <dcterms:modified xsi:type="dcterms:W3CDTF">2015-10-29T00:22:31Z</dcterms:modified>
</cp:coreProperties>
</file>