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8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6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3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8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01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1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5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0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05AF4-4C0F-5648-9885-D36A917969BC}" type="datetimeFigureOut">
              <a:rPr lang="en-US" smtClean="0"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BA313-4D5F-1442-8E6E-F1A8B5A8F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0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2015-10-28T01:58:39Z</dcterms:created>
  <dcterms:modified xsi:type="dcterms:W3CDTF">2015-10-28T02:08:53Z</dcterms:modified>
</cp:coreProperties>
</file>