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0253-5A5A-4A4A-B8E7-3F0BADFE568D}" type="datetimeFigureOut">
              <a:rPr lang="en-US" smtClean="0"/>
              <a:t>10/26/15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0609-B912-9C4A-BCC1-4F186BFFA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55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0253-5A5A-4A4A-B8E7-3F0BADFE568D}" type="datetimeFigureOut">
              <a:rPr lang="en-US" smtClean="0"/>
              <a:t>10/26/15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0609-B912-9C4A-BCC1-4F186BFFA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770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0253-5A5A-4A4A-B8E7-3F0BADFE568D}" type="datetimeFigureOut">
              <a:rPr lang="en-US" smtClean="0"/>
              <a:t>10/26/15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0609-B912-9C4A-BCC1-4F186BFFA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75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0253-5A5A-4A4A-B8E7-3F0BADFE568D}" type="datetimeFigureOut">
              <a:rPr lang="en-US" smtClean="0"/>
              <a:t>10/26/15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0609-B912-9C4A-BCC1-4F186BFFA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541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0253-5A5A-4A4A-B8E7-3F0BADFE568D}" type="datetimeFigureOut">
              <a:rPr lang="en-US" smtClean="0"/>
              <a:t>10/26/15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0609-B912-9C4A-BCC1-4F186BFFA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08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0253-5A5A-4A4A-B8E7-3F0BADFE568D}" type="datetimeFigureOut">
              <a:rPr lang="en-US" smtClean="0"/>
              <a:t>10/26/15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0609-B912-9C4A-BCC1-4F186BFFA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725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0253-5A5A-4A4A-B8E7-3F0BADFE568D}" type="datetimeFigureOut">
              <a:rPr lang="en-US" smtClean="0"/>
              <a:t>10/26/15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0609-B912-9C4A-BCC1-4F186BFFA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09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0253-5A5A-4A4A-B8E7-3F0BADFE568D}" type="datetimeFigureOut">
              <a:rPr lang="en-US" smtClean="0"/>
              <a:t>10/26/15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0609-B912-9C4A-BCC1-4F186BFFA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42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0253-5A5A-4A4A-B8E7-3F0BADFE568D}" type="datetimeFigureOut">
              <a:rPr lang="en-US" smtClean="0"/>
              <a:t>10/26/15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0609-B912-9C4A-BCC1-4F186BFFA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86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0253-5A5A-4A4A-B8E7-3F0BADFE568D}" type="datetimeFigureOut">
              <a:rPr lang="en-US" smtClean="0"/>
              <a:t>10/26/15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0609-B912-9C4A-BCC1-4F186BFFA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93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0253-5A5A-4A4A-B8E7-3F0BADFE568D}" type="datetimeFigureOut">
              <a:rPr lang="en-US" smtClean="0"/>
              <a:t>10/26/15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0609-B912-9C4A-BCC1-4F186BFFA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926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50253-5A5A-4A4A-B8E7-3F0BADFE568D}" type="datetimeFigureOut">
              <a:rPr lang="en-US" smtClean="0"/>
              <a:t>10/26/15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C0609-B912-9C4A-BCC1-4F186BFFA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23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7932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2015-10-26T12:32:17Z</dcterms:created>
  <dcterms:modified xsi:type="dcterms:W3CDTF">2015-10-26T12:34:56Z</dcterms:modified>
</cp:coreProperties>
</file>