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7" d="100"/>
          <a:sy n="117" d="100"/>
        </p:scale>
        <p:origin x="-13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6C967-8B59-3E41-B0DA-4AA6AD0A4EA0}" type="datetimeFigureOut">
              <a:rPr lang="en-US" smtClean="0"/>
              <a:t>10/25/15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D39FF-79BB-BF46-A0BC-CF8351309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378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6C967-8B59-3E41-B0DA-4AA6AD0A4EA0}" type="datetimeFigureOut">
              <a:rPr lang="en-US" smtClean="0"/>
              <a:t>10/25/15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D39FF-79BB-BF46-A0BC-CF8351309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816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6C967-8B59-3E41-B0DA-4AA6AD0A4EA0}" type="datetimeFigureOut">
              <a:rPr lang="en-US" smtClean="0"/>
              <a:t>10/25/15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D39FF-79BB-BF46-A0BC-CF8351309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280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6C967-8B59-3E41-B0DA-4AA6AD0A4EA0}" type="datetimeFigureOut">
              <a:rPr lang="en-US" smtClean="0"/>
              <a:t>10/25/15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D39FF-79BB-BF46-A0BC-CF8351309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80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6C967-8B59-3E41-B0DA-4AA6AD0A4EA0}" type="datetimeFigureOut">
              <a:rPr lang="en-US" smtClean="0"/>
              <a:t>10/25/15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D39FF-79BB-BF46-A0BC-CF8351309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534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6C967-8B59-3E41-B0DA-4AA6AD0A4EA0}" type="datetimeFigureOut">
              <a:rPr lang="en-US" smtClean="0"/>
              <a:t>10/25/15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D39FF-79BB-BF46-A0BC-CF8351309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014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6C967-8B59-3E41-B0DA-4AA6AD0A4EA0}" type="datetimeFigureOut">
              <a:rPr lang="en-US" smtClean="0"/>
              <a:t>10/25/15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D39FF-79BB-BF46-A0BC-CF8351309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464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6C967-8B59-3E41-B0DA-4AA6AD0A4EA0}" type="datetimeFigureOut">
              <a:rPr lang="en-US" smtClean="0"/>
              <a:t>10/25/15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D39FF-79BB-BF46-A0BC-CF8351309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75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6C967-8B59-3E41-B0DA-4AA6AD0A4EA0}" type="datetimeFigureOut">
              <a:rPr lang="en-US" smtClean="0"/>
              <a:t>10/25/15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D39FF-79BB-BF46-A0BC-CF8351309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550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6C967-8B59-3E41-B0DA-4AA6AD0A4EA0}" type="datetimeFigureOut">
              <a:rPr lang="en-US" smtClean="0"/>
              <a:t>10/25/15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D39FF-79BB-BF46-A0BC-CF8351309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325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6C967-8B59-3E41-B0DA-4AA6AD0A4EA0}" type="datetimeFigureOut">
              <a:rPr lang="en-US" smtClean="0"/>
              <a:t>10/25/15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D39FF-79BB-BF46-A0BC-CF8351309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549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A6C967-8B59-3E41-B0DA-4AA6AD0A4EA0}" type="datetimeFigureOut">
              <a:rPr lang="en-US" smtClean="0"/>
              <a:t>10/25/15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D39FF-79BB-BF46-A0BC-CF8351309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43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68511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Brooks</dc:creator>
  <cp:lastModifiedBy>Sarah Brooks</cp:lastModifiedBy>
  <cp:revision>1</cp:revision>
  <dcterms:created xsi:type="dcterms:W3CDTF">2015-10-25T15:10:07Z</dcterms:created>
  <dcterms:modified xsi:type="dcterms:W3CDTF">2015-10-25T15:12:01Z</dcterms:modified>
</cp:coreProperties>
</file>