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A4E3-DE8F-5A49-BC22-0BBF1596F747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7C90-51E2-7C41-88A6-1D339FAAF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6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A4E3-DE8F-5A49-BC22-0BBF1596F747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7C90-51E2-7C41-88A6-1D339FAAF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94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A4E3-DE8F-5A49-BC22-0BBF1596F747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7C90-51E2-7C41-88A6-1D339FAAF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157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A4E3-DE8F-5A49-BC22-0BBF1596F747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7C90-51E2-7C41-88A6-1D339FAAF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522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A4E3-DE8F-5A49-BC22-0BBF1596F747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7C90-51E2-7C41-88A6-1D339FAAF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944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A4E3-DE8F-5A49-BC22-0BBF1596F747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7C90-51E2-7C41-88A6-1D339FAAF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784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A4E3-DE8F-5A49-BC22-0BBF1596F747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7C90-51E2-7C41-88A6-1D339FAAF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793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A4E3-DE8F-5A49-BC22-0BBF1596F747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7C90-51E2-7C41-88A6-1D339FAAF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054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A4E3-DE8F-5A49-BC22-0BBF1596F747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7C90-51E2-7C41-88A6-1D339FAAF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969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A4E3-DE8F-5A49-BC22-0BBF1596F747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7C90-51E2-7C41-88A6-1D339FAAF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484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A4E3-DE8F-5A49-BC22-0BBF1596F747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7C90-51E2-7C41-88A6-1D339FAAF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114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9A4E3-DE8F-5A49-BC22-0BBF1596F747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07C90-51E2-7C41-88A6-1D339FAAF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86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706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Brooks</dc:creator>
  <cp:lastModifiedBy>Sarah Brooks</cp:lastModifiedBy>
  <cp:revision>1</cp:revision>
  <dcterms:created xsi:type="dcterms:W3CDTF">2015-10-24T17:32:19Z</dcterms:created>
  <dcterms:modified xsi:type="dcterms:W3CDTF">2015-10-24T17:34:12Z</dcterms:modified>
</cp:coreProperties>
</file>