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9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7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14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1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4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3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1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9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F0E2B-6DA9-8D4C-AD9A-CF6B7CA25231}" type="datetimeFigureOut">
              <a:rPr lang="en-US" smtClean="0"/>
              <a:t>10/22/15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B17CE-DB27-7242-83E3-54B1637B0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160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2</cp:revision>
  <dcterms:created xsi:type="dcterms:W3CDTF">2015-10-23T03:36:54Z</dcterms:created>
  <dcterms:modified xsi:type="dcterms:W3CDTF">2015-10-23T03:39:45Z</dcterms:modified>
</cp:coreProperties>
</file>